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B24"/>
    <a:srgbClr val="CAB181"/>
    <a:srgbClr val="EBCE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00" autoAdjust="0"/>
    <p:restoredTop sz="94660"/>
  </p:normalViewPr>
  <p:slideViewPr>
    <p:cSldViewPr snapToGrid="0">
      <p:cViewPr>
        <p:scale>
          <a:sx n="40" d="100"/>
          <a:sy n="40" d="100"/>
        </p:scale>
        <p:origin x="96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144" y="1062533"/>
            <a:ext cx="10561320" cy="499262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2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53" y="6237869"/>
            <a:ext cx="10561320" cy="1600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 algn="ctr">
              <a:buNone/>
              <a:defRPr sz="3360"/>
            </a:lvl2pPr>
            <a:lvl3pPr marL="1280160" indent="0" algn="ctr">
              <a:buNone/>
              <a:defRPr sz="336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860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80692"/>
            <a:ext cx="2760345" cy="80603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80691"/>
            <a:ext cx="8121015" cy="806038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62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889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062533"/>
            <a:ext cx="10561320" cy="499262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6234379"/>
            <a:ext cx="10561320" cy="1600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8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2584028"/>
            <a:ext cx="5184648" cy="56327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16" y="2584031"/>
            <a:ext cx="5184648" cy="56327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39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44" y="3615268"/>
            <a:ext cx="5184648" cy="4601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8816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816" y="3615268"/>
            <a:ext cx="5184648" cy="4601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73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008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0" y="8874351"/>
            <a:ext cx="12787213" cy="7541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0698" y="4399660"/>
            <a:ext cx="3779999" cy="396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782" y="6129858"/>
            <a:ext cx="3779999" cy="396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30" y="6655498"/>
            <a:ext cx="3779999" cy="396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369" y="4404600"/>
            <a:ext cx="3779999" cy="396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7727" y="2067461"/>
            <a:ext cx="3779999" cy="396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013" y="2060947"/>
            <a:ext cx="3779999" cy="396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87" y="2055800"/>
            <a:ext cx="3779999" cy="396000"/>
          </a:xfrm>
          <a:prstGeom prst="rect">
            <a:avLst/>
          </a:prstGeom>
        </p:spPr>
      </p:pic>
      <p:sp>
        <p:nvSpPr>
          <p:cNvPr id="25" name="Google Shape;397;p6"/>
          <p:cNvSpPr/>
          <p:nvPr userDrawn="1"/>
        </p:nvSpPr>
        <p:spPr>
          <a:xfrm>
            <a:off x="356330" y="2063599"/>
            <a:ext cx="3780000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Introduction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397;p6"/>
          <p:cNvSpPr/>
          <p:nvPr userDrawn="1"/>
        </p:nvSpPr>
        <p:spPr>
          <a:xfrm>
            <a:off x="356330" y="4405263"/>
            <a:ext cx="3780000" cy="39533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Research Objectives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397;p6"/>
          <p:cNvSpPr/>
          <p:nvPr userDrawn="1"/>
        </p:nvSpPr>
        <p:spPr>
          <a:xfrm>
            <a:off x="350386" y="6647699"/>
            <a:ext cx="3780000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Methodology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Google Shape;397;p6"/>
          <p:cNvSpPr/>
          <p:nvPr userDrawn="1"/>
        </p:nvSpPr>
        <p:spPr>
          <a:xfrm>
            <a:off x="4523069" y="2053267"/>
            <a:ext cx="3780000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Results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397;p6"/>
          <p:cNvSpPr/>
          <p:nvPr userDrawn="1"/>
        </p:nvSpPr>
        <p:spPr>
          <a:xfrm>
            <a:off x="8647726" y="2063881"/>
            <a:ext cx="3785944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Conclusions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397;p6"/>
          <p:cNvSpPr/>
          <p:nvPr userDrawn="1"/>
        </p:nvSpPr>
        <p:spPr>
          <a:xfrm>
            <a:off x="8647726" y="4400993"/>
            <a:ext cx="3785944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Acknowledgements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Google Shape;397;p6"/>
          <p:cNvSpPr/>
          <p:nvPr userDrawn="1"/>
        </p:nvSpPr>
        <p:spPr>
          <a:xfrm>
            <a:off x="8647726" y="6129858"/>
            <a:ext cx="3785944" cy="396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baseline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References</a:t>
            </a:r>
            <a:endParaRPr lang="bg-BG" sz="2000" cap="small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335" y="8961120"/>
            <a:ext cx="12798267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rgbClr val="EE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hart Placeholder 9"/>
          <p:cNvSpPr>
            <a:spLocks noGrp="1"/>
          </p:cNvSpPr>
          <p:nvPr>
            <p:ph type="chart" sz="quarter" idx="14" hasCustomPrompt="1"/>
          </p:nvPr>
        </p:nvSpPr>
        <p:spPr>
          <a:xfrm>
            <a:off x="4594267" y="4728655"/>
            <a:ext cx="1728000" cy="1008000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Chart</a:t>
            </a:r>
            <a:endParaRPr lang="bg-BG" dirty="0"/>
          </a:p>
        </p:txBody>
      </p:sp>
      <p:sp>
        <p:nvSpPr>
          <p:cNvPr id="13" name="Rectangle 12"/>
          <p:cNvSpPr/>
          <p:nvPr userDrawn="1"/>
        </p:nvSpPr>
        <p:spPr>
          <a:xfrm flipH="1" flipV="1">
            <a:off x="-2" y="-2"/>
            <a:ext cx="12801601" cy="294291"/>
          </a:xfrm>
          <a:prstGeom prst="rect">
            <a:avLst/>
          </a:prstGeom>
          <a:solidFill>
            <a:srgbClr val="EBC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594267" y="7541402"/>
            <a:ext cx="1727999" cy="1008000"/>
          </a:xfrm>
        </p:spPr>
        <p:txBody>
          <a:bodyPr>
            <a:norm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Picture</a:t>
            </a:r>
            <a:endParaRPr lang="bg-BG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14132" y="283342"/>
            <a:ext cx="8319538" cy="1054391"/>
          </a:xfrm>
        </p:spPr>
        <p:txBody>
          <a:bodyPr anchor="ctr">
            <a:noAutofit/>
          </a:bodyPr>
          <a:lstStyle>
            <a:lvl1pPr>
              <a:lnSpc>
                <a:spcPct val="80000"/>
              </a:lnSpc>
              <a:defRPr sz="3600" b="1" cap="small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514132" y="1379288"/>
            <a:ext cx="11862799" cy="572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801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396;p6"/>
          <p:cNvSpPr/>
          <p:nvPr userDrawn="1"/>
        </p:nvSpPr>
        <p:spPr>
          <a:xfrm>
            <a:off x="356330" y="2063599"/>
            <a:ext cx="3780000" cy="2087396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29369" y="2502935"/>
            <a:ext cx="3636000" cy="1570783"/>
          </a:xfrm>
        </p:spPr>
        <p:txBody>
          <a:bodyPr>
            <a:normAutofit/>
          </a:bodyPr>
          <a:lstStyle>
            <a:lvl1pPr marL="0" marR="0" indent="180975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A brief introduction to the topic and previous research.</a:t>
            </a:r>
            <a:endParaRPr lang="bg-BG" dirty="0" smtClean="0"/>
          </a:p>
        </p:txBody>
      </p:sp>
      <p:sp>
        <p:nvSpPr>
          <p:cNvPr id="28" name="Google Shape;396;p6"/>
          <p:cNvSpPr/>
          <p:nvPr userDrawn="1"/>
        </p:nvSpPr>
        <p:spPr>
          <a:xfrm>
            <a:off x="356330" y="4405263"/>
            <a:ext cx="3780000" cy="1988971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29369" y="4874838"/>
            <a:ext cx="3636000" cy="1438498"/>
          </a:xfrm>
        </p:spPr>
        <p:txBody>
          <a:bodyPr>
            <a:normAutofit/>
          </a:bodyPr>
          <a:lstStyle>
            <a:lvl1pPr marL="0" indent="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List main and auxiliary goals and objectives</a:t>
            </a:r>
            <a:endParaRPr lang="en-US" dirty="0" smtClean="0"/>
          </a:p>
        </p:txBody>
      </p:sp>
      <p:sp>
        <p:nvSpPr>
          <p:cNvPr id="31" name="Google Shape;396;p6"/>
          <p:cNvSpPr/>
          <p:nvPr userDrawn="1"/>
        </p:nvSpPr>
        <p:spPr>
          <a:xfrm>
            <a:off x="350386" y="6647701"/>
            <a:ext cx="3780000" cy="1966876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29369" y="7117275"/>
            <a:ext cx="3636000" cy="1429986"/>
          </a:xfrm>
        </p:spPr>
        <p:txBody>
          <a:bodyPr>
            <a:normAutofit/>
          </a:bodyPr>
          <a:lstStyle>
            <a:lvl1pPr marL="0" indent="1809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Explain the main approaches and methods used in conducting the research.</a:t>
            </a:r>
            <a:endParaRPr lang="en-US" dirty="0" smtClean="0"/>
          </a:p>
        </p:txBody>
      </p:sp>
      <p:sp>
        <p:nvSpPr>
          <p:cNvPr id="34" name="Google Shape;396;p6"/>
          <p:cNvSpPr/>
          <p:nvPr userDrawn="1"/>
        </p:nvSpPr>
        <p:spPr>
          <a:xfrm>
            <a:off x="4523069" y="2053268"/>
            <a:ext cx="3780000" cy="6561308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4600068" y="2502935"/>
            <a:ext cx="3601837" cy="2087473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Outline and discuss the main results. Include graphs, tables, pictures, etc., as appropriate.</a:t>
            </a:r>
          </a:p>
          <a:p>
            <a:pPr lvl="0"/>
            <a:r>
              <a:rPr lang="en-US" dirty="0" smtClean="0"/>
              <a:t>The layout of the text and images in this section can be changed.</a:t>
            </a:r>
            <a:endParaRPr lang="bg-BG" dirty="0" smtClean="0"/>
          </a:p>
          <a:p>
            <a:pPr lvl="0"/>
            <a:endParaRPr lang="en-US" dirty="0" smtClean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94266" y="5874903"/>
            <a:ext cx="3607639" cy="1517160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  <a:endParaRPr lang="en-US" dirty="0" smtClean="0"/>
          </a:p>
        </p:txBody>
      </p:sp>
      <p:sp>
        <p:nvSpPr>
          <p:cNvPr id="41" name="Google Shape;396;p6"/>
          <p:cNvSpPr/>
          <p:nvPr userDrawn="1"/>
        </p:nvSpPr>
        <p:spPr>
          <a:xfrm>
            <a:off x="8647726" y="2063883"/>
            <a:ext cx="3780000" cy="2155934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8719726" y="2513444"/>
            <a:ext cx="3636000" cy="1644592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Summary and main conclusions.</a:t>
            </a:r>
            <a:endParaRPr lang="en-US" dirty="0" smtClean="0"/>
          </a:p>
        </p:txBody>
      </p:sp>
      <p:sp>
        <p:nvSpPr>
          <p:cNvPr id="44" name="Google Shape;396;p6"/>
          <p:cNvSpPr/>
          <p:nvPr userDrawn="1"/>
        </p:nvSpPr>
        <p:spPr>
          <a:xfrm>
            <a:off x="8647726" y="4404460"/>
            <a:ext cx="3785944" cy="1544220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719726" y="4860361"/>
            <a:ext cx="3636000" cy="1004336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Information on financing and support. Personal thanks to advisors are to be avoided.</a:t>
            </a:r>
            <a:endParaRPr lang="en-US" dirty="0" smtClean="0"/>
          </a:p>
        </p:txBody>
      </p:sp>
      <p:sp>
        <p:nvSpPr>
          <p:cNvPr id="47" name="Google Shape;396;p6"/>
          <p:cNvSpPr/>
          <p:nvPr userDrawn="1"/>
        </p:nvSpPr>
        <p:spPr>
          <a:xfrm>
            <a:off x="8647726" y="6128369"/>
            <a:ext cx="3780000" cy="2484718"/>
          </a:xfrm>
          <a:prstGeom prst="rect">
            <a:avLst/>
          </a:prstGeom>
          <a:noFill/>
          <a:ln w="19050" cap="flat" cmpd="sng">
            <a:solidFill>
              <a:srgbClr val="CAB1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62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8719726" y="6599433"/>
            <a:ext cx="3636000" cy="19249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1635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7667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793699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49731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References are listed alphabetically following the guidelines for layout</a:t>
            </a:r>
            <a:r>
              <a:rPr lang="bg-BG" dirty="0" smtClean="0"/>
              <a:t>.</a:t>
            </a:r>
            <a:endParaRPr lang="en-US" dirty="0" smtClean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-2642616" y="-7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4148918" y="1338818"/>
            <a:ext cx="8278807" cy="666862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and Last name(s) of author(s), Study program (if applicable)</a:t>
            </a:r>
            <a:r>
              <a:rPr lang="ru-RU" dirty="0" smtClean="0"/>
              <a:t>, </a:t>
            </a:r>
            <a:r>
              <a:rPr lang="en-US" dirty="0" smtClean="0"/>
              <a:t>Organization</a:t>
            </a:r>
            <a:r>
              <a:rPr lang="ru-RU" dirty="0" smtClean="0"/>
              <a:t>, </a:t>
            </a:r>
            <a:r>
              <a:rPr lang="en-US" dirty="0" smtClean="0"/>
              <a:t>email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744" y="-8456"/>
            <a:ext cx="12801600" cy="3002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43" y="-14788"/>
            <a:ext cx="12787213" cy="363284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9"/>
          </p:nvPr>
        </p:nvSpPr>
        <p:spPr>
          <a:xfrm>
            <a:off x="6471054" y="4728654"/>
            <a:ext cx="1728000" cy="1008000"/>
          </a:xfrm>
        </p:spPr>
        <p:txBody>
          <a:bodyPr>
            <a:norm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bg-BG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30"/>
          </p:nvPr>
        </p:nvSpPr>
        <p:spPr>
          <a:xfrm>
            <a:off x="6471054" y="7532800"/>
            <a:ext cx="1728000" cy="1008000"/>
          </a:xfrm>
        </p:spPr>
        <p:txBody>
          <a:bodyPr>
            <a:norm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85"/>
            <a:ext cx="4137368" cy="9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134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253330" cy="96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242074" y="0"/>
            <a:ext cx="67208" cy="96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32103"/>
            <a:ext cx="3360420" cy="3200400"/>
          </a:xfrm>
        </p:spPr>
        <p:txBody>
          <a:bodyPr anchor="b">
            <a:norm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33" y="1024128"/>
            <a:ext cx="7013150" cy="7360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096512"/>
            <a:ext cx="3360420" cy="47307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8788" y="9043701"/>
            <a:ext cx="2749436" cy="511175"/>
          </a:xfrm>
        </p:spPr>
        <p:txBody>
          <a:bodyPr/>
          <a:lstStyle>
            <a:lvl1pPr algn="l">
              <a:defRPr/>
            </a:lvl1pPr>
          </a:lstStyle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0630" y="9043701"/>
            <a:ext cx="4880610" cy="51117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386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934200"/>
            <a:ext cx="12798267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881106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7104888"/>
            <a:ext cx="10625328" cy="1152144"/>
          </a:xfrm>
        </p:spPr>
        <p:txBody>
          <a:bodyPr tIns="0" bIns="0" anchor="b">
            <a:no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801585" cy="688110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480">
                <a:solidFill>
                  <a:schemeClr val="bg1"/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3" y="8269834"/>
            <a:ext cx="10625328" cy="83210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40"/>
              </a:spcAft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722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961120"/>
            <a:ext cx="12801601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868042"/>
            <a:ext cx="12801601" cy="9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3" y="2584028"/>
            <a:ext cx="10561321" cy="56327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46" y="9043701"/>
            <a:ext cx="259588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rgbClr val="FFFFFF"/>
                </a:solidFill>
              </a:defRPr>
            </a:lvl1pPr>
          </a:lstStyle>
          <a:p>
            <a:fld id="{9C5DCDC8-9632-4617-8B6A-2E13018BBC5F}" type="datetimeFigureOut">
              <a:rPr lang="bg-BG" smtClean="0"/>
              <a:t>24.3.2025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0495" y="9043701"/>
            <a:ext cx="506394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5482" y="9043701"/>
            <a:ext cx="1377627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rgbClr val="FFFFFF"/>
                </a:solidFill>
              </a:defRPr>
            </a:lvl1pPr>
          </a:lstStyle>
          <a:p>
            <a:fld id="{54040C91-1448-4330-8ACE-E494A7E50066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253209" y="2432983"/>
            <a:ext cx="104653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85000"/>
        </a:lnSpc>
        <a:spcBef>
          <a:spcPct val="0"/>
        </a:spcBef>
        <a:buNone/>
        <a:defRPr sz="6720" kern="1200" spc="-7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7667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3699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49731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05763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4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2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0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8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29"/>
          </p:nvPr>
        </p:nvSpPr>
        <p:spPr/>
      </p:sp>
      <p:sp>
        <p:nvSpPr>
          <p:cNvPr id="15" name="SmartArt Placeholder 14"/>
          <p:cNvSpPr>
            <a:spLocks noGrp="1"/>
          </p:cNvSpPr>
          <p:nvPr>
            <p:ph type="dgm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9497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</dc:creator>
  <cp:lastModifiedBy>student</cp:lastModifiedBy>
  <cp:revision>23</cp:revision>
  <dcterms:created xsi:type="dcterms:W3CDTF">2025-03-22T08:08:02Z</dcterms:created>
  <dcterms:modified xsi:type="dcterms:W3CDTF">2025-03-24T06:24:07Z</dcterms:modified>
</cp:coreProperties>
</file>